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77" r:id="rId6"/>
    <p:sldId id="261" r:id="rId7"/>
    <p:sldId id="264" r:id="rId8"/>
    <p:sldId id="278" r:id="rId9"/>
    <p:sldId id="282" r:id="rId10"/>
    <p:sldId id="284" r:id="rId11"/>
    <p:sldId id="283" r:id="rId12"/>
    <p:sldId id="266" r:id="rId13"/>
    <p:sldId id="274" r:id="rId14"/>
    <p:sldId id="285" r:id="rId15"/>
    <p:sldId id="269" r:id="rId16"/>
    <p:sldId id="287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843" autoAdjust="0"/>
    <p:restoredTop sz="86981" autoAdjust="0"/>
  </p:normalViewPr>
  <p:slideViewPr>
    <p:cSldViewPr>
      <p:cViewPr>
        <p:scale>
          <a:sx n="66" d="100"/>
          <a:sy n="66" d="100"/>
        </p:scale>
        <p:origin x="-510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14618-6A4B-420D-85BC-5C7F285FC87C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12AFE-4B4B-489F-B98F-FFFBAACD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5 (30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129748"/>
            <a:ext cx="7086600" cy="462169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বনেতে জানি নে ফুল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গন্ধে এমন করে আকুল,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গগনে ওঠে রে চাঁদ এমন হাসি হেসে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810000"/>
            <a:ext cx="2743200" cy="27432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5" name="Picture 4" descr="salforest.350.bmp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52400" y="3810000"/>
            <a:ext cx="2743200" cy="27432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8" name="Picture 7" descr="Kathgolap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124200" y="3810000"/>
            <a:ext cx="2743200" cy="271145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আখিঁ মেলে তোমার আলো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প্রথম আমার চোখ জুড়ালো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ওই আলোতে নয়ন রেখে মুদব নয়ন শেষে।।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villag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76550"/>
            <a:ext cx="2590800" cy="360045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4" name="Picture 3" descr="Outside-1-7IQZ6SCZYB-1280x102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971800" y="2819400"/>
            <a:ext cx="2857500" cy="36576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1026" name="Picture 2" descr="H:\images (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2895600"/>
            <a:ext cx="3124200" cy="3581400"/>
          </a:xfrm>
          <a:prstGeom prst="rect">
            <a:avLst/>
          </a:prstGeom>
          <a:noFill/>
          <a:ln w="57150">
            <a:solidFill>
              <a:srgbClr val="000099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52400"/>
            <a:ext cx="78486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একক কাজ শব্দার্থ লিখ (সময়ঃ২ মিনিট)</a:t>
            </a:r>
            <a:endParaRPr lang="en-US" sz="4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Baby 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1066800"/>
            <a:ext cx="1981200" cy="18288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pic>
        <p:nvPicPr>
          <p:cNvPr id="6" name="Picture 5" descr="_45451277_mortaz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4953000"/>
            <a:ext cx="1981200" cy="16764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7086600" y="1447800"/>
            <a:ext cx="11430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জন্ম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39000" y="3429000"/>
            <a:ext cx="11430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বন্ধ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0" y="5638800"/>
            <a:ext cx="1295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সফল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haid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3048000"/>
            <a:ext cx="1981200" cy="1752600"/>
          </a:xfrm>
          <a:prstGeom prst="rect">
            <a:avLst/>
          </a:prstGeom>
          <a:noFill/>
          <a:ln w="38100">
            <a:solidFill>
              <a:srgbClr val="000099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228600" y="1524000"/>
            <a:ext cx="137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জনম=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4800" y="3483114"/>
            <a:ext cx="12153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মুদব=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4800" y="5257800"/>
            <a:ext cx="14285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সার্থক=</a:t>
            </a:r>
            <a:endParaRPr lang="en-US" sz="4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3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76200"/>
            <a:ext cx="4343400" cy="3048000"/>
          </a:xfrm>
        </p:spPr>
      </p:pic>
      <p:pic>
        <p:nvPicPr>
          <p:cNvPr id="3" name="Picture 2" descr="salforest.350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76200"/>
            <a:ext cx="4267200" cy="3048000"/>
          </a:xfrm>
          <a:prstGeom prst="rect">
            <a:avLst/>
          </a:prstGeom>
        </p:spPr>
      </p:pic>
      <p:pic>
        <p:nvPicPr>
          <p:cNvPr id="4" name="Picture 3" descr="34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276600"/>
            <a:ext cx="4343400" cy="3352800"/>
          </a:xfrm>
          <a:prstGeom prst="rect">
            <a:avLst/>
          </a:prstGeom>
        </p:spPr>
      </p:pic>
      <p:pic>
        <p:nvPicPr>
          <p:cNvPr id="6" name="Picture 5" descr="village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3352800"/>
            <a:ext cx="42672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at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61925"/>
            <a:ext cx="3200400" cy="3038475"/>
          </a:xfrm>
          <a:prstGeom prst="rect">
            <a:avLst/>
          </a:prstGeom>
        </p:spPr>
      </p:pic>
      <p:pic>
        <p:nvPicPr>
          <p:cNvPr id="3" name="Picture 2" descr="village5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52400"/>
            <a:ext cx="2667000" cy="3048000"/>
          </a:xfrm>
          <a:prstGeom prst="rect">
            <a:avLst/>
          </a:prstGeom>
        </p:spPr>
      </p:pic>
      <p:pic>
        <p:nvPicPr>
          <p:cNvPr id="4" name="Picture 3" descr="cascad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400425"/>
            <a:ext cx="3048000" cy="3305175"/>
          </a:xfrm>
          <a:prstGeom prst="rect">
            <a:avLst/>
          </a:prstGeom>
        </p:spPr>
      </p:pic>
      <p:pic>
        <p:nvPicPr>
          <p:cNvPr id="5" name="Picture 4" descr="scene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3429000"/>
            <a:ext cx="2743200" cy="3228975"/>
          </a:xfrm>
          <a:prstGeom prst="rect">
            <a:avLst/>
          </a:prstGeom>
        </p:spPr>
      </p:pic>
      <p:pic>
        <p:nvPicPr>
          <p:cNvPr id="6" name="Picture 5" descr="village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4600" y="76200"/>
            <a:ext cx="2743200" cy="3200400"/>
          </a:xfrm>
          <a:prstGeom prst="rect">
            <a:avLst/>
          </a:prstGeom>
        </p:spPr>
      </p:pic>
      <p:pic>
        <p:nvPicPr>
          <p:cNvPr id="7" name="Picture 6" descr="kachupat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600" y="3429000"/>
            <a:ext cx="26670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3124200"/>
          </a:xfr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কবির অঙ্গ জুড়ায় কিসে তা ছবি এবং ভিডিও’র আলোকে ব্যাখ্যা কর।</a:t>
            </a:r>
            <a:b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304800"/>
            <a:ext cx="3962400" cy="114300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38800" y="304800"/>
            <a:ext cx="2209800" cy="114300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সময় ৫ মিনিট</a:t>
            </a:r>
            <a:endParaRPr lang="en-US" sz="28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দলগত কাজ(সময় : ৫ মিনিট)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জন্মভূমি কবিতাটির ভাবার্থ লিখ।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জন্মভূমি কবিতার লেখক কে?</a:t>
            </a:r>
          </a:p>
          <a:p>
            <a:pPr>
              <a:buFont typeface="Wingdings" pitchFamily="2" charset="2"/>
              <a:buChar char="Ø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রবীন্দ্রনাথ কতসালে নোবেল পুরস্কার পান?</a:t>
            </a:r>
          </a:p>
          <a:p>
            <a:pPr>
              <a:buFont typeface="Wingdings" pitchFamily="2" charset="2"/>
              <a:buChar char="Ø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তাঁর দুটি গ্রন্থের নাম বল।</a:t>
            </a:r>
          </a:p>
          <a:p>
            <a:pPr>
              <a:buFont typeface="Wingdings" pitchFamily="2" charset="2"/>
              <a:buChar char="Ø"/>
            </a:pPr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মুদব শব্দের অর্থ কি?</a:t>
            </a:r>
          </a:p>
          <a:p>
            <a:pPr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কবি কবির জন্মভূমিকে কি করতেন।</a:t>
            </a:r>
          </a:p>
          <a:p>
            <a:pPr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কবির শেষ ইচ্ছা কী ?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জন্মভূমিকে রানি সম্বোধন করার যোক্তিকতা ব্যাখ্যা কর।</a:t>
            </a:r>
            <a:endParaRPr lang="en-US" sz="54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16362"/>
          </a:xfrm>
        </p:spPr>
        <p:txBody>
          <a:bodyPr>
            <a:normAutofit/>
          </a:bodyPr>
          <a:lstStyle/>
          <a:p>
            <a:r>
              <a:rPr lang="bn-BD" sz="19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0300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276600"/>
            <a:ext cx="35814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86801" cy="5867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সালমা আক্তার।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রামপুর উচ্চ বিদ্যালয়।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চৌদ্দগ্রাম,কুমিল্লা।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সহকারি  শিক্ষক।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ব্যাচ ১৮(১৮-০৩-২০১৩—৩০-০৩-২০১৩)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মোবাইল নং ০১৮১৩১৮১৯৬৩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E-mail: akters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11@yahoo.com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pic>
        <p:nvPicPr>
          <p:cNvPr id="3" name="Picture 2" descr="DSC0599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629400" y="914400"/>
            <a:ext cx="2209800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10600" cy="6019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শ্রেণিঃ ৬ষ্ঠ</a:t>
            </a:r>
            <a:endParaRPr lang="bn-BD" sz="5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বিষয়ঃ বাংলা  [চারুপাঠ]</a:t>
            </a:r>
          </a:p>
          <a:p>
            <a:pPr algn="ctr">
              <a:buNone/>
            </a:pP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সময়ঃ৪৫ মিনিটি</a:t>
            </a:r>
          </a:p>
          <a:p>
            <a:pPr algn="ctr">
              <a:buNone/>
            </a:pP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তারিখঃ২৩/০৩/২০১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৩ইং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illage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4267200" cy="2646506"/>
          </a:xfrm>
          <a:prstGeom prst="rect">
            <a:avLst/>
          </a:prstGeom>
        </p:spPr>
      </p:pic>
      <p:pic>
        <p:nvPicPr>
          <p:cNvPr id="4" name="Picture 3" descr="village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81000"/>
            <a:ext cx="4114800" cy="2667000"/>
          </a:xfrm>
          <a:prstGeom prst="rect">
            <a:avLst/>
          </a:prstGeom>
        </p:spPr>
      </p:pic>
      <p:pic>
        <p:nvPicPr>
          <p:cNvPr id="7" name="Picture 6" descr="map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3200400"/>
            <a:ext cx="3886200" cy="3505200"/>
          </a:xfrm>
          <a:prstGeom prst="rect">
            <a:avLst/>
          </a:prstGeom>
        </p:spPr>
      </p:pic>
      <p:pic>
        <p:nvPicPr>
          <p:cNvPr id="9" name="Picture 8" descr="village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1" y="3261192"/>
            <a:ext cx="4343400" cy="32158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13800" u="sng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জন্মভূমি</a:t>
            </a:r>
            <a:endParaRPr lang="en-US" sz="138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আচরণিক উদ্দেশ্য</a:t>
            </a: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48640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কবি পরিচিতি বলতে পারবে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কবিতাটি শুদ্ধভাবে আবৃত্তি করতে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নতুন শব্দগুলোর অর্থ বলতে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কবি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তার ভাবার্থ ব্যাখ্যা করতে পারবে ।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কবির অঙ্গ জুড়ায় কীসে তা ব্যাখ্যা করতে পারবে।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rabindranath.jpg"/>
          <p:cNvPicPr>
            <a:picLocks noChangeAspect="1"/>
          </p:cNvPicPr>
          <p:nvPr/>
        </p:nvPicPr>
        <p:blipFill>
          <a:blip r:embed="rId2" cstate="email"/>
          <a:srcRect l="10583" t="-4444" r="4762" b="13332"/>
          <a:stretch>
            <a:fillRect/>
          </a:stretch>
        </p:blipFill>
        <p:spPr>
          <a:xfrm>
            <a:off x="3429000" y="2362200"/>
            <a:ext cx="2345420" cy="2291706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29" name="Rectangle 28"/>
          <p:cNvSpPr/>
          <p:nvPr/>
        </p:nvSpPr>
        <p:spPr>
          <a:xfrm>
            <a:off x="0" y="304800"/>
            <a:ext cx="1905000" cy="990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tabLst>
                <a:tab pos="346075" algn="l"/>
                <a:tab pos="858838" algn="l"/>
              </a:tabLst>
            </a:pPr>
            <a:r>
              <a:rPr lang="bn-BD" sz="24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১৯৪১</a:t>
            </a:r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খ্রি ৭ই আগষ্ট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629400" y="228600"/>
            <a:ext cx="22860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১৮৬১ খ্রিঃ ৭ই মে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4800" y="5181600"/>
            <a:ext cx="2362200" cy="15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১৯১৩ খ্রি: গীতাঞ্জলী কাব্য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705600" y="5105400"/>
            <a:ext cx="2209800" cy="129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শেষ কথা,একরাত্রি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 rot="18938821">
            <a:off x="5101947" y="1386184"/>
            <a:ext cx="1938394" cy="98504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জন্ম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ight Arrow 12"/>
          <p:cNvSpPr/>
          <p:nvPr/>
        </p:nvSpPr>
        <p:spPr>
          <a:xfrm rot="2226309">
            <a:off x="5321155" y="4332184"/>
            <a:ext cx="1556508" cy="98504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ছোটগল্প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13500234">
            <a:off x="1988232" y="1601198"/>
            <a:ext cx="2048949" cy="98504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ight Arrow 14"/>
          <p:cNvSpPr/>
          <p:nvPr/>
        </p:nvSpPr>
        <p:spPr>
          <a:xfrm rot="21294654">
            <a:off x="5794270" y="2689713"/>
            <a:ext cx="1556508" cy="98504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উপন্যাস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8455748">
            <a:off x="2798746" y="4737439"/>
            <a:ext cx="1664488" cy="98504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নোবেল পুরস্কার 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ight Arrow 16"/>
          <p:cNvSpPr/>
          <p:nvPr/>
        </p:nvSpPr>
        <p:spPr>
          <a:xfrm rot="10800000">
            <a:off x="1872492" y="2895600"/>
            <a:ext cx="1556508" cy="121919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বিখ্যাত কাব্যগ্রন্থ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16200000">
            <a:off x="3748934" y="1087490"/>
            <a:ext cx="1259576" cy="98504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জন্মস্থান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76600" y="228600"/>
            <a:ext cx="23622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কলকাতার জোড়াসাঁকোতে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2438400"/>
            <a:ext cx="1524000" cy="2133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বনফুল,</a:t>
            </a:r>
          </a:p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সোনারতরী</a:t>
            </a:r>
          </a:p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খেয়া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467600" y="2362200"/>
            <a:ext cx="1447800" cy="1905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বৌঠাকুরাণীর হাট,</a:t>
            </a:r>
          </a:p>
          <a:p>
            <a:pPr algn="ctr"/>
            <a:r>
              <a:rPr lang="bn-BD" sz="2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নৌকাডুবি, ঘরে বাইরে ইত্যাদি</a:t>
            </a:r>
            <a:endParaRPr lang="en-US" sz="2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3" grpId="0" animBg="1"/>
      <p:bldP spid="52" grpId="0" animBg="1"/>
      <p:bldP spid="54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43400"/>
            <a:ext cx="8229600" cy="1981200"/>
          </a:xfr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সার্থক জনম আমার জন্মেছি এই দেশে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সার্থক জনম,মা গো ,তোমায় ভালোবেসে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map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2475308" cy="22860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1" name="Picture 10" descr="village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28600"/>
            <a:ext cx="2466975" cy="22098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2" name="Picture 11" descr="village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28600"/>
            <a:ext cx="2895600" cy="222885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2819400" y="2971800"/>
            <a:ext cx="36576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আদর্শ পাঠ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304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জানি নে তো ধনরতন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আছে কি না রানির মতন,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শুধু জানি আমার অঙ্গ জুড়ায় তোমার ছায়ায় এসে।।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0831_gold_630x420-135888186848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28600" y="3810000"/>
            <a:ext cx="2590800" cy="24384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4" name="Picture 3" descr="village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810000"/>
            <a:ext cx="2895600" cy="24384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5" name="Picture 4" descr="boat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3810000"/>
            <a:ext cx="2568346" cy="24384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193</Words>
  <Application>Microsoft Office PowerPoint</Application>
  <PresentationFormat>On-screen Show (4:3)</PresentationFormat>
  <Paragraphs>62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স্বাগতম</vt:lpstr>
      <vt:lpstr>সালমা আক্তার। রামপুর উচ্চ বিদ্যালয়। চৌদ্দগ্রাম,কুমিল্লা। সহকারি  শিক্ষক। ব্যাচ ১৮(১৮-০৩-২০১৩—৩০-০৩-২০১৩) মোবাইল নং ০১৮১৩১৮১৯৬৩   E-mail: akters11@yahoo.com  </vt:lpstr>
      <vt:lpstr>Slide 3</vt:lpstr>
      <vt:lpstr>Slide 4</vt:lpstr>
      <vt:lpstr>জন্মভূমি</vt:lpstr>
      <vt:lpstr> আচরণিক উদ্দেশ্য </vt:lpstr>
      <vt:lpstr>Slide 7</vt:lpstr>
      <vt:lpstr>সার্থক জনম আমার জন্মেছি এই দেশে সার্থক জনম,মা গো ,তোমায় ভালোবেসে ।।</vt:lpstr>
      <vt:lpstr>জানি নে তো ধনরতন আছে কি না রানির মতন, শুধু জানি আমার অঙ্গ জুড়ায় তোমার ছায়ায় এসে।।</vt:lpstr>
      <vt:lpstr>কোন বনেতে জানি নে ফুল গন্ধে এমন করে আকুল, কোন গগনে ওঠে রে চাঁদ এমন হাসি হেসে </vt:lpstr>
      <vt:lpstr>আখিঁ মেলে তোমার আলো প্রথম আমার চোখ জুড়ালো ওই আলোতে নয়ন রেখে মুদব নয়ন শেষে।।</vt:lpstr>
      <vt:lpstr>Slide 12</vt:lpstr>
      <vt:lpstr>Slide 13</vt:lpstr>
      <vt:lpstr>Slide 14</vt:lpstr>
      <vt:lpstr> কবির অঙ্গ জুড়ায় কিসে তা ছবি এবং ভিডিও’র আলোকে ব্যাখ্যা কর।    </vt:lpstr>
      <vt:lpstr>দলগত কাজ(সময় : ৫ মিনিট)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/>
  <cp:lastModifiedBy>Haider</cp:lastModifiedBy>
  <cp:revision>186</cp:revision>
  <dcterms:created xsi:type="dcterms:W3CDTF">2006-08-16T00:00:00Z</dcterms:created>
  <dcterms:modified xsi:type="dcterms:W3CDTF">2013-04-16T04:11:05Z</dcterms:modified>
</cp:coreProperties>
</file>